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60" r:id="rId5"/>
    <p:sldId id="258" r:id="rId6"/>
    <p:sldId id="259" r:id="rId7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DE85F-927E-499D-88C0-2C8794D387C3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E77C8-0966-413B-9C62-B428E3F2CA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DE85F-927E-499D-88C0-2C8794D387C3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E77C8-0966-413B-9C62-B428E3F2CA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DE85F-927E-499D-88C0-2C8794D387C3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E77C8-0966-413B-9C62-B428E3F2CA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DE85F-927E-499D-88C0-2C8794D387C3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E77C8-0966-413B-9C62-B428E3F2CA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DE85F-927E-499D-88C0-2C8794D387C3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E77C8-0966-413B-9C62-B428E3F2CA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DE85F-927E-499D-88C0-2C8794D387C3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E77C8-0966-413B-9C62-B428E3F2CA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DE85F-927E-499D-88C0-2C8794D387C3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E77C8-0966-413B-9C62-B428E3F2CA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DE85F-927E-499D-88C0-2C8794D387C3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E77C8-0966-413B-9C62-B428E3F2CA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DE85F-927E-499D-88C0-2C8794D387C3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E77C8-0966-413B-9C62-B428E3F2CA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DE85F-927E-499D-88C0-2C8794D387C3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E77C8-0966-413B-9C62-B428E3F2CA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DE85F-927E-499D-88C0-2C8794D387C3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E77C8-0966-413B-9C62-B428E3F2CA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DE85F-927E-499D-88C0-2C8794D387C3}" type="datetimeFigureOut">
              <a:rPr lang="en-US" smtClean="0"/>
              <a:t>8/17/2014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E77C8-0966-413B-9C62-B428E3F2CA5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8600"/>
            <a:ext cx="7366288" cy="641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7" descr="http://www.ehdwalls.com/plog-content/images/1280x800/cars/cars_5-1280x8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362200"/>
            <a:ext cx="1630679" cy="1019175"/>
          </a:xfrm>
          <a:prstGeom prst="rect">
            <a:avLst/>
          </a:prstGeom>
          <a:noFill/>
        </p:spPr>
      </p:pic>
      <p:pic>
        <p:nvPicPr>
          <p:cNvPr id="4" name="Picture 2" descr="Walking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3657600"/>
            <a:ext cx="1143000" cy="1305910"/>
          </a:xfrm>
          <a:prstGeom prst="rect">
            <a:avLst/>
          </a:prstGeom>
          <a:noFill/>
        </p:spPr>
      </p:pic>
      <p:pic>
        <p:nvPicPr>
          <p:cNvPr id="5" name="Picture 4" descr="C:\Users\Christina\AppData\Local\Microsoft\Windows\Temporary Internet Files\Content.IE5\V061YMQT\MC90038385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10200" y="2438400"/>
            <a:ext cx="1379670" cy="990600"/>
          </a:xfrm>
          <a:prstGeom prst="rect">
            <a:avLst/>
          </a:prstGeom>
          <a:noFill/>
        </p:spPr>
      </p:pic>
      <p:pic>
        <p:nvPicPr>
          <p:cNvPr id="6" name="Picture 11" descr="C:\Users\Christina\AppData\Local\Microsoft\Windows\Temporary Internet Files\Content.IE5\ALMT0RYX\MC900088596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62400" y="1143000"/>
            <a:ext cx="819600" cy="965575"/>
          </a:xfrm>
          <a:prstGeom prst="rect">
            <a:avLst/>
          </a:prstGeom>
          <a:noFill/>
        </p:spPr>
      </p:pic>
      <p:pic>
        <p:nvPicPr>
          <p:cNvPr id="7" name="Picture 12" descr="C:\Users\Christina\AppData\Local\Microsoft\Windows\Temporary Internet Files\Content.IE5\ALMT0RYX\MM900283665[1]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76800" y="1371600"/>
            <a:ext cx="685800" cy="685800"/>
          </a:xfrm>
          <a:prstGeom prst="rect">
            <a:avLst/>
          </a:prstGeom>
          <a:noFill/>
        </p:spPr>
      </p:pic>
      <p:pic>
        <p:nvPicPr>
          <p:cNvPr id="8" name="Picture 15" descr="C:\Users\Christina\AppData\Local\Microsoft\Windows\Temporary Internet Files\Content.IE5\V061YMQT\MC900059132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76600" y="1295400"/>
            <a:ext cx="568452" cy="768485"/>
          </a:xfrm>
          <a:prstGeom prst="rect">
            <a:avLst/>
          </a:prstGeom>
          <a:noFill/>
        </p:spPr>
      </p:pic>
      <p:pic>
        <p:nvPicPr>
          <p:cNvPr id="9" name="Picture 2" descr="Walking clip art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486400" y="3733800"/>
            <a:ext cx="892726" cy="114299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276600" y="2514600"/>
            <a:ext cx="2057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Comic Sans MS" pitchFamily="66" charset="0"/>
              </a:rPr>
              <a:t>How do we go </a:t>
            </a:r>
            <a:r>
              <a:rPr lang="en-US" sz="4000" b="1" dirty="0">
                <a:latin typeface="Comic Sans MS" pitchFamily="66" charset="0"/>
              </a:rPr>
              <a:t>h</a:t>
            </a:r>
            <a:r>
              <a:rPr lang="en-US" sz="4000" b="1" dirty="0" smtClean="0">
                <a:latin typeface="Comic Sans MS" pitchFamily="66" charset="0"/>
              </a:rPr>
              <a:t>ome?</a:t>
            </a:r>
            <a:endParaRPr lang="en-US" sz="40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"/>
            <a:ext cx="7366288" cy="641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676400" y="3733800"/>
            <a:ext cx="518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Comic Sans MS" pitchFamily="66" charset="0"/>
              </a:rPr>
              <a:t>Car/Daycare</a:t>
            </a:r>
            <a:endParaRPr lang="en-US" sz="6000" dirty="0">
              <a:latin typeface="Comic Sans MS" pitchFamily="66" charset="0"/>
            </a:endParaRPr>
          </a:p>
        </p:txBody>
      </p:sp>
      <p:pic>
        <p:nvPicPr>
          <p:cNvPr id="1031" name="Picture 7" descr="http://www.ehdwalls.com/plog-content/images/1280x800/cars/cars_5-1280x8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828800"/>
            <a:ext cx="3294378" cy="20589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7366288" cy="641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" descr="Walking clip 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1524000"/>
            <a:ext cx="1981200" cy="214411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90800" y="3505200"/>
            <a:ext cx="373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Comic Sans MS" pitchFamily="66" charset="0"/>
              </a:rPr>
              <a:t>Red Walkers</a:t>
            </a:r>
            <a:endParaRPr lang="en-US" sz="6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52400"/>
            <a:ext cx="7366288" cy="641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 descr="C:\Users\Christina\AppData\Local\Microsoft\Windows\Temporary Internet Files\Content.IE5\V061YMQT\MC90038385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1828800"/>
            <a:ext cx="3276600" cy="184350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971800" y="3733800"/>
            <a:ext cx="350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Comic Sans MS" pitchFamily="66" charset="0"/>
              </a:rPr>
              <a:t>Gray Bus</a:t>
            </a:r>
            <a:endParaRPr lang="en-US" sz="6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7366288" cy="641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5" name="Picture 11" descr="C:\Users\Christina\AppData\Local\Microsoft\Windows\Temporary Internet Files\Content.IE5\ALMT0RYX\MC90008859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524000"/>
            <a:ext cx="1752600" cy="2064749"/>
          </a:xfrm>
          <a:prstGeom prst="rect">
            <a:avLst/>
          </a:prstGeom>
          <a:noFill/>
        </p:spPr>
      </p:pic>
      <p:pic>
        <p:nvPicPr>
          <p:cNvPr id="16396" name="Picture 12" descr="C:\Users\Christina\AppData\Local\Microsoft\Windows\Temporary Internet Files\Content.IE5\ALMT0RYX\MM900283665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2895600"/>
            <a:ext cx="1104900" cy="1371600"/>
          </a:xfrm>
          <a:prstGeom prst="rect">
            <a:avLst/>
          </a:prstGeom>
          <a:noFill/>
        </p:spPr>
      </p:pic>
      <p:pic>
        <p:nvPicPr>
          <p:cNvPr id="16399" name="Picture 15" descr="C:\Users\Christina\AppData\Local\Microsoft\Windows\Temporary Internet Files\Content.IE5\V061YMQT\MC900059132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5000" y="2667000"/>
            <a:ext cx="1330452" cy="1798625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3048000" y="4114800"/>
            <a:ext cx="2514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Comic Sans MS" pitchFamily="66" charset="0"/>
              </a:rPr>
              <a:t>HOST</a:t>
            </a:r>
            <a:endParaRPr lang="en-US" sz="6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72016"/>
            <a:ext cx="7518688" cy="655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90800" y="3505200"/>
            <a:ext cx="373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Comic Sans MS" pitchFamily="66" charset="0"/>
              </a:rPr>
              <a:t>Blue Walkers</a:t>
            </a:r>
            <a:endParaRPr lang="en-US" sz="6000" dirty="0">
              <a:latin typeface="Comic Sans MS" pitchFamily="66" charset="0"/>
            </a:endParaRPr>
          </a:p>
        </p:txBody>
      </p:sp>
      <p:pic>
        <p:nvPicPr>
          <p:cNvPr id="15362" name="Picture 2" descr="Walking clip 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1295400"/>
            <a:ext cx="1855074" cy="23751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14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Christina</dc:creator>
  <cp:lastModifiedBy>Windows User</cp:lastModifiedBy>
  <cp:revision>1</cp:revision>
  <dcterms:created xsi:type="dcterms:W3CDTF">2014-08-17T19:49:44Z</dcterms:created>
  <dcterms:modified xsi:type="dcterms:W3CDTF">2014-08-17T22:21:07Z</dcterms:modified>
</cp:coreProperties>
</file>